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4" r:id="rId2"/>
    <p:sldId id="287" r:id="rId3"/>
    <p:sldId id="276" r:id="rId4"/>
    <p:sldId id="285" r:id="rId5"/>
    <p:sldId id="277" r:id="rId6"/>
    <p:sldId id="286" r:id="rId7"/>
    <p:sldId id="283" r:id="rId8"/>
    <p:sldId id="284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74"/>
  </p:normalViewPr>
  <p:slideViewPr>
    <p:cSldViewPr snapToGrid="0" snapToObjects="1">
      <p:cViewPr>
        <p:scale>
          <a:sx n="104" d="100"/>
          <a:sy n="104" d="100"/>
        </p:scale>
        <p:origin x="1320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F9E8E-CE84-B04C-8157-1C156B4FC980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5E24B-625B-0A42-BE2E-464F45D34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5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2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9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9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2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48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E24B-625B-0A42-BE2E-464F45D349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4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9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6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E87E7-4657-6746-A87A-84A3F23616C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CF63E-6838-3445-B55B-2ED27E2D0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473" y="1661160"/>
            <a:ext cx="8847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Plano Percussion</a:t>
            </a:r>
          </a:p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Parent Ensemble</a:t>
            </a:r>
          </a:p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Class of 2022, 13</a:t>
            </a:r>
            <a:r>
              <a:rPr lang="en-US" sz="48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48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23" y="5689278"/>
            <a:ext cx="1981200" cy="5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Jeremy Bailey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F3DE9-B3A2-0349-9462-E879059A0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981" y="1713217"/>
            <a:ext cx="3362582" cy="44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2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Kristen &amp; John Butler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BA23E-BC95-964B-989F-FB859F27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613" y="1532133"/>
            <a:ext cx="5557118" cy="47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69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Eurostile" panose="020B0504020202050204" pitchFamily="34" charset="77"/>
                <a:cs typeface="Znikomit"/>
              </a:rPr>
              <a:t>Jennifer Jorgensen Clinton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D87DF-CFCF-3942-8220-04604434C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397" y="1602892"/>
            <a:ext cx="3279749" cy="46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1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Eurostile" panose="020B0504020202050204" pitchFamily="34" charset="77"/>
                <a:cs typeface="Znikomit"/>
              </a:rPr>
              <a:t>Jennifer Jacobs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81B7E-3F32-4048-8838-763D29118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218" y="1490851"/>
            <a:ext cx="3284107" cy="480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54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Eurostile" panose="020B0504020202050204" pitchFamily="34" charset="77"/>
                <a:cs typeface="Znikomit"/>
              </a:rPr>
              <a:t>Ronni &amp; Assaf </a:t>
            </a:r>
            <a:r>
              <a:rPr lang="en-US" sz="4000" b="1" dirty="0" err="1">
                <a:latin typeface="Eurostile" panose="020B0504020202050204" pitchFamily="34" charset="77"/>
                <a:cs typeface="Znikomit"/>
              </a:rPr>
              <a:t>Mor</a:t>
            </a:r>
            <a:endParaRPr lang="en-US" sz="4000" b="1" dirty="0">
              <a:latin typeface="Eurostile" panose="020B0504020202050204" pitchFamily="34" charset="77"/>
              <a:cs typeface="Znikomi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95B9-1D7B-BB44-A87B-884B9EAE3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1712" y="2085882"/>
            <a:ext cx="4760259" cy="3570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13625-7F37-4542-B509-94BA78E1F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061" y="1490044"/>
            <a:ext cx="3614297" cy="47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Eurostile" panose="020B0504020202050204" pitchFamily="34" charset="77"/>
                <a:cs typeface="Znikomit"/>
              </a:rPr>
              <a:t>Jennifer Smith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89B74-FA05-F64F-913D-164D66B0F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591" y="1420495"/>
            <a:ext cx="3605162" cy="480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0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82" y="6295916"/>
            <a:ext cx="1334781" cy="38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51" y="290016"/>
            <a:ext cx="86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2022 </a:t>
            </a:r>
            <a:r>
              <a:rPr lang="en-US" sz="3200" b="1" dirty="0" err="1">
                <a:latin typeface="Eurostile" panose="020B0504020202050204" pitchFamily="34" charset="77"/>
                <a:cs typeface="Znikomit"/>
              </a:rPr>
              <a:t>Spettacolo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: Inferno – PPPE 13</a:t>
            </a:r>
            <a:r>
              <a:rPr lang="en-US" sz="3200" b="1" baseline="30000" dirty="0">
                <a:latin typeface="Eurostile" panose="020B0504020202050204" pitchFamily="34" charset="77"/>
                <a:cs typeface="Znikomit"/>
              </a:rPr>
              <a:t>th</a:t>
            </a:r>
            <a:r>
              <a:rPr lang="en-US" sz="3200" b="1" dirty="0">
                <a:latin typeface="Eurostile" panose="020B0504020202050204" pitchFamily="34" charset="77"/>
                <a:cs typeface="Znikomit"/>
              </a:rPr>
              <a:t> Graders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321" y="782965"/>
            <a:ext cx="847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Eurostile" panose="020B0504020202050204" pitchFamily="34" charset="77"/>
                <a:cs typeface="Znikomit"/>
              </a:rPr>
              <a:t>Kellee </a:t>
            </a:r>
            <a:r>
              <a:rPr lang="en-US" sz="4000" b="1" dirty="0" err="1">
                <a:latin typeface="Eurostile" panose="020B0504020202050204" pitchFamily="34" charset="77"/>
                <a:cs typeface="Znikomit"/>
              </a:rPr>
              <a:t>Stemac</a:t>
            </a:r>
            <a:endParaRPr lang="en-US" sz="4000" b="1" dirty="0">
              <a:latin typeface="Eurostile" panose="020B0504020202050204" pitchFamily="34" charset="77"/>
              <a:cs typeface="Znikomi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37597-1A1B-4345-85C0-5A906FD99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85" y="1473266"/>
            <a:ext cx="3116974" cy="480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11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oPercLogoPlain.eps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23" y="6078159"/>
            <a:ext cx="1981200" cy="570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7270C0-B0C4-DB4C-AFF1-A46F3DECD16A}"/>
              </a:ext>
            </a:extLst>
          </p:cNvPr>
          <p:cNvSpPr txBox="1"/>
          <p:nvPr/>
        </p:nvSpPr>
        <p:spPr>
          <a:xfrm>
            <a:off x="2" y="603210"/>
            <a:ext cx="91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Thank You</a:t>
            </a:r>
          </a:p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Plano Percussion</a:t>
            </a:r>
          </a:p>
          <a:p>
            <a:pPr algn="ctr"/>
            <a:r>
              <a:rPr lang="en-US" sz="3200" b="1" dirty="0">
                <a:latin typeface="Eurostile" panose="020B0504020202050204" pitchFamily="34" charset="77"/>
                <a:cs typeface="Znikomit"/>
              </a:rPr>
              <a:t>PPPE Class of 2022!</a:t>
            </a:r>
          </a:p>
          <a:p>
            <a:pPr algn="ctr"/>
            <a:endParaRPr lang="en-US" sz="3200" b="1" dirty="0">
              <a:latin typeface="Eurostile" panose="020B0504020202050204" pitchFamily="34" charset="77"/>
              <a:cs typeface="Znikomit"/>
            </a:endParaRPr>
          </a:p>
          <a:p>
            <a:pPr algn="ctr"/>
            <a:r>
              <a:rPr lang="en-US" sz="4400" b="1" dirty="0">
                <a:latin typeface="Eurostile" panose="020B0504020202050204" pitchFamily="34" charset="77"/>
                <a:cs typeface="Znikomit"/>
              </a:rPr>
              <a:t>Stay Sweet And You’ll Go Far! </a:t>
            </a:r>
          </a:p>
          <a:p>
            <a:pPr algn="ctr"/>
            <a:r>
              <a:rPr lang="en-US" sz="4400" b="1" dirty="0">
                <a:latin typeface="Eurostile" panose="020B0504020202050204" pitchFamily="34" charset="77"/>
                <a:cs typeface="Znikomit"/>
              </a:rPr>
              <a:t>Have a Great Summer! </a:t>
            </a:r>
            <a:endParaRPr lang="en-US" sz="3200" b="1" dirty="0">
              <a:latin typeface="Eurostile" panose="020B0504020202050204" pitchFamily="34" charset="77"/>
              <a:cs typeface="Znikomi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20A5B-4408-2644-87FA-5BAC2CF14F99}"/>
              </a:ext>
            </a:extLst>
          </p:cNvPr>
          <p:cNvSpPr txBox="1"/>
          <p:nvPr/>
        </p:nvSpPr>
        <p:spPr>
          <a:xfrm>
            <a:off x="2649307" y="3956169"/>
            <a:ext cx="3101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Eurostile" panose="020B0504020202050204" pitchFamily="34" charset="77"/>
                <a:cs typeface="Znikomit"/>
              </a:rPr>
              <a:t>2 cool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FE7A7-5E91-C742-B1D9-425055A98309}"/>
              </a:ext>
            </a:extLst>
          </p:cNvPr>
          <p:cNvSpPr txBox="1"/>
          <p:nvPr/>
        </p:nvSpPr>
        <p:spPr>
          <a:xfrm>
            <a:off x="3262219" y="5143745"/>
            <a:ext cx="3101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Eurostile" panose="020B0504020202050204" pitchFamily="34" charset="77"/>
                <a:cs typeface="Znikomit"/>
              </a:rPr>
              <a:t>4 gotten</a:t>
            </a:r>
            <a:endParaRPr lang="en-US" sz="3200" b="1" dirty="0">
              <a:latin typeface="Eurostile" panose="020B0504020202050204" pitchFamily="34" charset="77"/>
              <a:cs typeface="Znikomi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FE421-D61A-6646-8219-5FC94C11115A}"/>
              </a:ext>
            </a:extLst>
          </p:cNvPr>
          <p:cNvSpPr txBox="1"/>
          <p:nvPr/>
        </p:nvSpPr>
        <p:spPr>
          <a:xfrm>
            <a:off x="2271619" y="4549957"/>
            <a:ext cx="3101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u="sng" dirty="0">
                <a:latin typeface="Eurostile" panose="020B0504020202050204" pitchFamily="34" charset="77"/>
                <a:cs typeface="Znikomit"/>
              </a:rPr>
              <a:t>+ 2 be</a:t>
            </a:r>
          </a:p>
        </p:txBody>
      </p:sp>
    </p:spTree>
    <p:extLst>
      <p:ext uri="{BB962C8B-B14F-4D97-AF65-F5344CB8AC3E}">
        <p14:creationId xmlns:p14="http://schemas.microsoft.com/office/powerpoint/2010/main" val="3694796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122</Words>
  <Application>Microsoft Macintosh PowerPoint</Application>
  <PresentationFormat>On-screen Show (4:3)</PresentationFormat>
  <Paragraphs>35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Eurostile</vt:lpstr>
      <vt:lpstr>Znikomit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A. Hernandez</dc:creator>
  <cp:lastModifiedBy>Michael A Hernandez</cp:lastModifiedBy>
  <cp:revision>75</cp:revision>
  <dcterms:created xsi:type="dcterms:W3CDTF">2017-05-12T05:08:40Z</dcterms:created>
  <dcterms:modified xsi:type="dcterms:W3CDTF">2022-04-29T19:08:24Z</dcterms:modified>
</cp:coreProperties>
</file>